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35B1"/>
    <a:srgbClr val="DF9FD3"/>
    <a:srgbClr val="F58989"/>
    <a:srgbClr val="92ECCE"/>
    <a:srgbClr val="9999E5"/>
    <a:srgbClr val="FF3399"/>
    <a:srgbClr val="FB8383"/>
    <a:srgbClr val="FFCC00"/>
    <a:srgbClr val="EF8F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703D7-9DC0-4131-96AB-7057731298ED}" type="datetimeFigureOut">
              <a:rPr lang="el-GR" smtClean="0"/>
              <a:pPr/>
              <a:t>23/2/2016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DE9E-8759-4FC0-90A2-67565BB76A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703D7-9DC0-4131-96AB-7057731298ED}" type="datetimeFigureOut">
              <a:rPr lang="el-GR" smtClean="0"/>
              <a:pPr/>
              <a:t>23/2/2016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DE9E-8759-4FC0-90A2-67565BB76A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703D7-9DC0-4131-96AB-7057731298ED}" type="datetimeFigureOut">
              <a:rPr lang="el-GR" smtClean="0"/>
              <a:pPr/>
              <a:t>23/2/2016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DE9E-8759-4FC0-90A2-67565BB76A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703D7-9DC0-4131-96AB-7057731298ED}" type="datetimeFigureOut">
              <a:rPr lang="el-GR" smtClean="0"/>
              <a:pPr/>
              <a:t>23/2/2016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DE9E-8759-4FC0-90A2-67565BB76A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703D7-9DC0-4131-96AB-7057731298ED}" type="datetimeFigureOut">
              <a:rPr lang="el-GR" smtClean="0"/>
              <a:pPr/>
              <a:t>23/2/2016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DE9E-8759-4FC0-90A2-67565BB76A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703D7-9DC0-4131-96AB-7057731298ED}" type="datetimeFigureOut">
              <a:rPr lang="el-GR" smtClean="0"/>
              <a:pPr/>
              <a:t>23/2/2016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DE9E-8759-4FC0-90A2-67565BB76A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703D7-9DC0-4131-96AB-7057731298ED}" type="datetimeFigureOut">
              <a:rPr lang="el-GR" smtClean="0"/>
              <a:pPr/>
              <a:t>23/2/2016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DE9E-8759-4FC0-90A2-67565BB76A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703D7-9DC0-4131-96AB-7057731298ED}" type="datetimeFigureOut">
              <a:rPr lang="el-GR" smtClean="0"/>
              <a:pPr/>
              <a:t>23/2/2016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DE9E-8759-4FC0-90A2-67565BB76A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703D7-9DC0-4131-96AB-7057731298ED}" type="datetimeFigureOut">
              <a:rPr lang="el-GR" smtClean="0"/>
              <a:pPr/>
              <a:t>23/2/2016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DE9E-8759-4FC0-90A2-67565BB76A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703D7-9DC0-4131-96AB-7057731298ED}" type="datetimeFigureOut">
              <a:rPr lang="el-GR" smtClean="0"/>
              <a:pPr/>
              <a:t>23/2/2016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DE9E-8759-4FC0-90A2-67565BB76A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703D7-9DC0-4131-96AB-7057731298ED}" type="datetimeFigureOut">
              <a:rPr lang="el-GR" smtClean="0"/>
              <a:pPr/>
              <a:t>23/2/2016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DE9E-8759-4FC0-90A2-67565BB76A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703D7-9DC0-4131-96AB-7057731298ED}" type="datetimeFigureOut">
              <a:rPr lang="el-GR" smtClean="0"/>
              <a:pPr/>
              <a:t>23/2/2016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0DE9E-8759-4FC0-90A2-67565BB76A5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41000" b="-4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GOLDMITHS IN ANCIENT GREECE</a:t>
            </a:r>
            <a:r>
              <a:rPr lang="el-GR" dirty="0" smtClean="0">
                <a:solidFill>
                  <a:srgbClr val="FFFF00"/>
                </a:solidFill>
              </a:rPr>
              <a:t/>
            </a:r>
            <a:br>
              <a:rPr lang="el-GR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K</a:t>
            </a:r>
            <a:r>
              <a:rPr lang="el-GR" dirty="0" err="1" smtClean="0">
                <a:solidFill>
                  <a:srgbClr val="FFFF00"/>
                </a:solidFill>
              </a:rPr>
              <a:t>οσμηματοπώλης</a:t>
            </a:r>
            <a:r>
              <a:rPr lang="el-GR" dirty="0" smtClean="0">
                <a:solidFill>
                  <a:srgbClr val="FFFF00"/>
                </a:solidFill>
              </a:rPr>
              <a:t> 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627784" y="486916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Joanna </a:t>
            </a:r>
            <a:r>
              <a:rPr lang="el-GR" dirty="0" smtClean="0">
                <a:solidFill>
                  <a:srgbClr val="FFFF00"/>
                </a:solidFill>
              </a:rPr>
              <a:t>          Ιωάννα 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And </a:t>
            </a:r>
            <a:r>
              <a:rPr lang="el-GR" dirty="0" smtClean="0">
                <a:solidFill>
                  <a:srgbClr val="FFFF00"/>
                </a:solidFill>
              </a:rPr>
              <a:t>               και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Alexandra</a:t>
            </a:r>
            <a:r>
              <a:rPr lang="el-GR" dirty="0" smtClean="0">
                <a:solidFill>
                  <a:srgbClr val="FFFF00"/>
                </a:solidFill>
              </a:rPr>
              <a:t>         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l-GR" dirty="0" smtClean="0">
                <a:solidFill>
                  <a:srgbClr val="FFFF00"/>
                </a:solidFill>
              </a:rPr>
              <a:t>Αλεξάνδρα</a:t>
            </a:r>
            <a:endParaRPr lang="el-GR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999E5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Goldsmiths ancient </a:t>
            </a:r>
            <a:r>
              <a:rPr lang="en-US" dirty="0" err="1" smtClean="0"/>
              <a:t>greece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628801"/>
            <a:ext cx="3960440" cy="3384376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At first, jeweler was created by unprocessed objects such as animal teeth, shells, nuts, peculiar rocks and fruit stones</a:t>
            </a:r>
            <a:r>
              <a:rPr lang="en-US" sz="2400" dirty="0" smtClean="0"/>
              <a:t>.</a:t>
            </a:r>
            <a:endParaRPr lang="el-GR" sz="2400" dirty="0" smtClean="0"/>
          </a:p>
          <a:p>
            <a:r>
              <a:rPr lang="el-GR" sz="2400" dirty="0" smtClean="0"/>
              <a:t>Στην αρχή τα κοσμήματα δημιουργήθηκαν </a:t>
            </a:r>
            <a:r>
              <a:rPr lang="el-GR" sz="2400" dirty="0" smtClean="0"/>
              <a:t>από μη επεξεργασμένα αντικείμενα, όπως δόντια ζώων, όστρακα, </a:t>
            </a:r>
            <a:r>
              <a:rPr lang="el-GR" sz="2400" dirty="0" smtClean="0"/>
              <a:t>καρύδια</a:t>
            </a:r>
            <a:r>
              <a:rPr lang="el-GR" sz="2400" dirty="0" smtClean="0"/>
              <a:t>, </a:t>
            </a:r>
            <a:r>
              <a:rPr lang="el-GR" sz="2400" dirty="0" smtClean="0"/>
              <a:t>ιδιόμορφο </a:t>
            </a:r>
            <a:r>
              <a:rPr lang="el-GR" sz="2400" dirty="0" smtClean="0"/>
              <a:t>βράχους </a:t>
            </a:r>
            <a:r>
              <a:rPr lang="el-GR" sz="2400" dirty="0" smtClean="0"/>
              <a:t>και φρούτα</a:t>
            </a:r>
            <a:r>
              <a:rPr lang="el-GR" sz="2400" dirty="0" smtClean="0"/>
              <a:t>.</a:t>
            </a:r>
            <a:endParaRPr lang="el-GR" sz="2400" dirty="0" smtClean="0"/>
          </a:p>
          <a:p>
            <a:endParaRPr lang="en-US" dirty="0" smtClean="0"/>
          </a:p>
          <a:p>
            <a:endParaRPr lang="el-GR" dirty="0"/>
          </a:p>
        </p:txBody>
      </p:sp>
      <p:pic>
        <p:nvPicPr>
          <p:cNvPr id="2050" name="Picture 2" descr="http://www.nancytroske.com/wp-content/uploads/2013/05/rosettes3-279x2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844824"/>
            <a:ext cx="3744416" cy="3171056"/>
          </a:xfrm>
          <a:prstGeom prst="rect">
            <a:avLst/>
          </a:prstGeom>
          <a:noFill/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35B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Τίτλος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28803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 you like it? </a:t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 smtClean="0"/>
              <a:t>end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Σας άρεσε</a:t>
            </a:r>
            <a:r>
              <a:rPr lang="el-GR" dirty="0" smtClean="0"/>
              <a:t>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Τέλος</a:t>
            </a:r>
            <a:endParaRPr lang="el-GR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65</Words>
  <Application>Microsoft Office PowerPoint</Application>
  <PresentationFormat>Προβολή στην οθόνη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GOLDMITHS IN ANCIENT GREECE Kοσμηματοπώλης </vt:lpstr>
      <vt:lpstr>Διαφάνεια 2</vt:lpstr>
      <vt:lpstr>Διαφάνεια 3</vt:lpstr>
      <vt:lpstr>Goldsmiths ancient greece</vt:lpstr>
      <vt:lpstr>Do you like it?  The end  Σας άρεσε? Τέλος</vt:lpstr>
    </vt:vector>
  </TitlesOfParts>
  <Company>Info-Quest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pc12</dc:creator>
  <cp:lastModifiedBy>pc12</cp:lastModifiedBy>
  <cp:revision>14</cp:revision>
  <dcterms:created xsi:type="dcterms:W3CDTF">2016-02-16T08:51:39Z</dcterms:created>
  <dcterms:modified xsi:type="dcterms:W3CDTF">2016-02-23T09:06:45Z</dcterms:modified>
</cp:coreProperties>
</file>