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6E01-57DF-4183-AB03-F2D9B3AAB951}" type="datetimeFigureOut">
              <a:rPr lang="el-GR" smtClean="0"/>
              <a:pPr/>
              <a:t>2/2/2016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75EF-8006-47FB-8462-999AC07E26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6E01-57DF-4183-AB03-F2D9B3AAB951}" type="datetimeFigureOut">
              <a:rPr lang="el-GR" smtClean="0"/>
              <a:pPr/>
              <a:t>2/2/2016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75EF-8006-47FB-8462-999AC07E26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6E01-57DF-4183-AB03-F2D9B3AAB951}" type="datetimeFigureOut">
              <a:rPr lang="el-GR" smtClean="0"/>
              <a:pPr/>
              <a:t>2/2/2016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75EF-8006-47FB-8462-999AC07E26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6E01-57DF-4183-AB03-F2D9B3AAB951}" type="datetimeFigureOut">
              <a:rPr lang="el-GR" smtClean="0"/>
              <a:pPr/>
              <a:t>2/2/2016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75EF-8006-47FB-8462-999AC07E26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6E01-57DF-4183-AB03-F2D9B3AAB951}" type="datetimeFigureOut">
              <a:rPr lang="el-GR" smtClean="0"/>
              <a:pPr/>
              <a:t>2/2/2016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75EF-8006-47FB-8462-999AC07E26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6E01-57DF-4183-AB03-F2D9B3AAB951}" type="datetimeFigureOut">
              <a:rPr lang="el-GR" smtClean="0"/>
              <a:pPr/>
              <a:t>2/2/2016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75EF-8006-47FB-8462-999AC07E26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6E01-57DF-4183-AB03-F2D9B3AAB951}" type="datetimeFigureOut">
              <a:rPr lang="el-GR" smtClean="0"/>
              <a:pPr/>
              <a:t>2/2/2016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75EF-8006-47FB-8462-999AC07E26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6E01-57DF-4183-AB03-F2D9B3AAB951}" type="datetimeFigureOut">
              <a:rPr lang="el-GR" smtClean="0"/>
              <a:pPr/>
              <a:t>2/2/2016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75EF-8006-47FB-8462-999AC07E26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6E01-57DF-4183-AB03-F2D9B3AAB951}" type="datetimeFigureOut">
              <a:rPr lang="el-GR" smtClean="0"/>
              <a:pPr/>
              <a:t>2/2/2016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75EF-8006-47FB-8462-999AC07E26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6E01-57DF-4183-AB03-F2D9B3AAB951}" type="datetimeFigureOut">
              <a:rPr lang="el-GR" smtClean="0"/>
              <a:pPr/>
              <a:t>2/2/2016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75EF-8006-47FB-8462-999AC07E26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26E01-57DF-4183-AB03-F2D9B3AAB951}" type="datetimeFigureOut">
              <a:rPr lang="el-GR" smtClean="0"/>
              <a:pPr/>
              <a:t>2/2/2016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75EF-8006-47FB-8462-999AC07E263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26E01-57DF-4183-AB03-F2D9B3AAB951}" type="datetimeFigureOut">
              <a:rPr lang="el-GR" smtClean="0"/>
              <a:pPr/>
              <a:t>2/2/2016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775EF-8006-47FB-8462-999AC07E263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428759"/>
          </a:xfrm>
        </p:spPr>
        <p:txBody>
          <a:bodyPr>
            <a:normAutofit/>
          </a:bodyPr>
          <a:lstStyle/>
          <a:p>
            <a:r>
              <a:rPr lang="en-US" b="1" i="1" u="sng" dirty="0" smtClean="0"/>
              <a:t>NEW  ACROPOL’S MUSEUM</a:t>
            </a:r>
            <a:endParaRPr lang="el-GR" b="1" i="1" u="sng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428992" y="5286388"/>
            <a:ext cx="5429288" cy="1571612"/>
          </a:xfrm>
        </p:spPr>
        <p:txBody>
          <a:bodyPr>
            <a:normAutofit fontScale="92500" lnSpcReduction="10000"/>
          </a:bodyPr>
          <a:lstStyle/>
          <a:p>
            <a:r>
              <a:rPr lang="en-US" b="1" i="1" u="sng" dirty="0" smtClean="0">
                <a:solidFill>
                  <a:srgbClr val="00B0F0"/>
                </a:solidFill>
              </a:rPr>
              <a:t>SILVY</a:t>
            </a:r>
          </a:p>
          <a:p>
            <a:r>
              <a:rPr lang="en-US" b="1" i="1" u="sng" dirty="0" smtClean="0">
                <a:solidFill>
                  <a:srgbClr val="00B0F0"/>
                </a:solidFill>
              </a:rPr>
              <a:t>  KOUROUNI</a:t>
            </a:r>
          </a:p>
          <a:p>
            <a:r>
              <a:rPr lang="en-US" b="1" i="1" u="sng" dirty="0" smtClean="0">
                <a:solidFill>
                  <a:srgbClr val="00B0F0"/>
                </a:solidFill>
              </a:rPr>
              <a:t>CLASS D1’</a:t>
            </a:r>
          </a:p>
          <a:p>
            <a:endParaRPr lang="el-GR" b="1" i="1" u="sng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u="sng" dirty="0" smtClean="0"/>
              <a:t>ΜΟΥΣΕΙΟ ΑΚΡΟΠΟΛΗΣ</a:t>
            </a:r>
            <a:endParaRPr lang="el-GR" b="1" i="1" u="sng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 </a:t>
            </a:r>
            <a:r>
              <a:rPr lang="el-GR" b="1" i="1" dirty="0"/>
              <a:t>Το </a:t>
            </a:r>
            <a:r>
              <a:rPr lang="el-GR" b="1" i="1" dirty="0" err="1"/>
              <a:t>Mουσείο</a:t>
            </a:r>
            <a:r>
              <a:rPr lang="el-GR" b="1" i="1" dirty="0"/>
              <a:t> Ακρόπολης είναι αρχαιολογικό μουσείο επικεντρωμένο στα ευρήματα του αρχαιολογικού χώρου της Ακρόπολης των Αθηνών. </a:t>
            </a:r>
          </a:p>
          <a:p>
            <a:r>
              <a:rPr lang="el-GR" b="1" i="1" dirty="0"/>
              <a:t>Το νέο κτήριο του μουσείου θεμελιώθηκε το 2003 και άνοιξε για το κοινό στις 21 </a:t>
            </a:r>
            <a:r>
              <a:rPr lang="el-GR" b="1" i="1" dirty="0" smtClean="0"/>
              <a:t>Ιουλίου 2009.</a:t>
            </a:r>
            <a:endParaRPr lang="el-GR" b="1" i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u="sng" dirty="0" smtClean="0"/>
              <a:t>ΜΟΥΣΕΙΟ ΑΚΡΟΠΟΛΗΣ</a:t>
            </a:r>
            <a:endParaRPr lang="el-GR" b="1" i="1" u="sng" dirty="0"/>
          </a:p>
        </p:txBody>
      </p:sp>
      <p:pic>
        <p:nvPicPr>
          <p:cNvPr id="4" name="3 - Θέση περιεχομένου" descr="http://thepaper.gr/wp-content/uploads/2013/11/akropolhs5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16925" y="2223496"/>
            <a:ext cx="4310149" cy="3279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40.tinypic.com/4ihu7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357166"/>
            <a:ext cx="8429684" cy="614369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15</Words>
  <Application>Microsoft Office PowerPoint</Application>
  <PresentationFormat>Προβολή στην οθόνη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NEW  ACROPOL’S MUSEUM</vt:lpstr>
      <vt:lpstr>ΜΟΥΣΕΙΟ ΑΚΡΟΠΟΛΗΣ</vt:lpstr>
      <vt:lpstr>ΜΟΥΣΕΙΟ ΑΚΡΟΠΟΛΗΣ</vt:lpstr>
      <vt:lpstr>Διαφάνεια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</dc:creator>
  <cp:lastModifiedBy>a</cp:lastModifiedBy>
  <cp:revision>14</cp:revision>
  <dcterms:created xsi:type="dcterms:W3CDTF">2016-01-20T06:27:31Z</dcterms:created>
  <dcterms:modified xsi:type="dcterms:W3CDTF">2016-02-02T09:12:37Z</dcterms:modified>
</cp:coreProperties>
</file>