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photoAlbum layout="4pic" frame="frameStyle2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A507-2DFC-4A8E-88E0-7FF33193FD75}" type="datetimeFigureOut">
              <a:rPr lang="el-GR" smtClean="0"/>
              <a:t>16/4/2015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818B-5222-4C35-88C8-1B695621D4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2563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A507-2DFC-4A8E-88E0-7FF33193FD75}" type="datetimeFigureOut">
              <a:rPr lang="el-GR" smtClean="0"/>
              <a:t>16/4/2015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818B-5222-4C35-88C8-1B695621D4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2829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A507-2DFC-4A8E-88E0-7FF33193FD75}" type="datetimeFigureOut">
              <a:rPr lang="el-GR" smtClean="0"/>
              <a:t>16/4/2015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818B-5222-4C35-88C8-1B695621D4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6512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A507-2DFC-4A8E-88E0-7FF33193FD75}" type="datetimeFigureOut">
              <a:rPr lang="el-GR" smtClean="0"/>
              <a:t>16/4/2015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818B-5222-4C35-88C8-1B695621D4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706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A507-2DFC-4A8E-88E0-7FF33193FD75}" type="datetimeFigureOut">
              <a:rPr lang="el-GR" smtClean="0"/>
              <a:t>16/4/2015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818B-5222-4C35-88C8-1B695621D4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8712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A507-2DFC-4A8E-88E0-7FF33193FD75}" type="datetimeFigureOut">
              <a:rPr lang="el-GR" smtClean="0"/>
              <a:t>16/4/2015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818B-5222-4C35-88C8-1B695621D4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3411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A507-2DFC-4A8E-88E0-7FF33193FD75}" type="datetimeFigureOut">
              <a:rPr lang="el-GR" smtClean="0"/>
              <a:t>16/4/2015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818B-5222-4C35-88C8-1B695621D4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591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A507-2DFC-4A8E-88E0-7FF33193FD75}" type="datetimeFigureOut">
              <a:rPr lang="el-GR" smtClean="0"/>
              <a:t>16/4/2015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818B-5222-4C35-88C8-1B695621D4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4252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A507-2DFC-4A8E-88E0-7FF33193FD75}" type="datetimeFigureOut">
              <a:rPr lang="el-GR" smtClean="0"/>
              <a:t>16/4/2015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818B-5222-4C35-88C8-1B695621D4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7831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A507-2DFC-4A8E-88E0-7FF33193FD75}" type="datetimeFigureOut">
              <a:rPr lang="el-GR" smtClean="0"/>
              <a:t>16/4/2015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818B-5222-4C35-88C8-1B695621D4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8723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BA507-2DFC-4A8E-88E0-7FF33193FD75}" type="datetimeFigureOut">
              <a:rPr lang="el-GR" smtClean="0"/>
              <a:t>16/4/2015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818B-5222-4C35-88C8-1B695621D4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1107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BA507-2DFC-4A8E-88E0-7FF33193FD75}" type="datetimeFigureOut">
              <a:rPr lang="el-GR" smtClean="0"/>
              <a:t>16/4/2015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7818B-5222-4C35-88C8-1B695621D4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307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Χριστούγεννα</a:t>
            </a:r>
            <a:br>
              <a:rPr lang="el-GR" dirty="0" smtClean="0"/>
            </a:br>
            <a:r>
              <a:rPr lang="el-GR" dirty="0" smtClean="0"/>
              <a:t>Γ΄τάξη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9995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SAM_265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728663"/>
            <a:ext cx="4114800" cy="23145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Εικόνα 2" descr="SAM_2657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728663"/>
            <a:ext cx="4114800" cy="23145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Εικόνα 3" descr="SAM_2658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814763"/>
            <a:ext cx="4114800" cy="23145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5" name="Εικόνα 4" descr="SAM_2659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3814763"/>
            <a:ext cx="4114800" cy="23145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3216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SAM_266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728663"/>
            <a:ext cx="4114800" cy="23145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Εικόνα 2" descr="SAM_2673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728663"/>
            <a:ext cx="4114800" cy="23145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Εικόνα 3" descr="SAM_2674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814763"/>
            <a:ext cx="4114800" cy="23145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5" name="Εικόνα 4" descr="SAM_2676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3814763"/>
            <a:ext cx="4114800" cy="23145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8505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SAM_267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728663"/>
            <a:ext cx="4114800" cy="23145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3" name="Εικόνα 2" descr="SAM_2678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728663"/>
            <a:ext cx="4114800" cy="23145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Εικόνα 3" descr="SAM_2679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814763"/>
            <a:ext cx="4114800" cy="23145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5" name="Εικόνα 4" descr="SAM_2680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3814763"/>
            <a:ext cx="4114800" cy="23145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184226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Προβολή στην οθόνη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5" baseType="lpstr">
      <vt:lpstr>Θέμα του Office</vt:lpstr>
      <vt:lpstr>Χριστούγεννα Γ΄τάξη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Χριστούγεννα Γ΄τάξη</dc:title>
  <dc:creator>space</dc:creator>
  <cp:lastModifiedBy>space</cp:lastModifiedBy>
  <cp:revision>1</cp:revision>
  <dcterms:created xsi:type="dcterms:W3CDTF">2015-04-16T18:29:30Z</dcterms:created>
  <dcterms:modified xsi:type="dcterms:W3CDTF">2015-04-16T18:30:48Z</dcterms:modified>
</cp:coreProperties>
</file>